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6" r:id="rId2"/>
    <p:sldId id="270" r:id="rId3"/>
    <p:sldId id="274" r:id="rId4"/>
    <p:sldId id="266" r:id="rId5"/>
    <p:sldId id="264" r:id="rId6"/>
    <p:sldId id="275" r:id="rId7"/>
    <p:sldId id="276" r:id="rId8"/>
    <p:sldId id="277" r:id="rId9"/>
    <p:sldId id="278" r:id="rId10"/>
    <p:sldId id="279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24" autoAdjust="0"/>
  </p:normalViewPr>
  <p:slideViewPr>
    <p:cSldViewPr>
      <p:cViewPr>
        <p:scale>
          <a:sx n="66" d="100"/>
          <a:sy n="66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9720-812B-40A4-B4C8-23CF5D3B0DFF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011AB-7E76-4EA4-B0B3-7F2465556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011AB-7E76-4EA4-B0B3-7F2465556D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BB6709-22B2-46AD-A1EA-11DCCAF7974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8324088" cy="117348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Paper </a:t>
            </a: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Developmental Biology (semester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IV)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Topic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-Types of eggs and Fertilization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3657600" cy="213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J.N.Papadkar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(Assistant professor)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Dept. of Zoology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M.G. College 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Armori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281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Monospermy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Polyspermy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Monospermy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Polyspermy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Pathological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polyspermy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Physiological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polyspermy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lphaLcPeriod"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 of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polyspermy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 OF FERTILIZATION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533400"/>
            <a:ext cx="8534400" cy="5715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  <a:cs typeface="Aharoni" pitchFamily="2" charset="-79"/>
              </a:rPr>
              <a:t>Presented by– </a:t>
            </a:r>
            <a:r>
              <a:rPr lang="en-US" sz="4800" b="1" dirty="0" err="1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  <a:cs typeface="Aharoni" pitchFamily="2" charset="-79"/>
              </a:rPr>
              <a:t>Dr.Jayesh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  <a:cs typeface="Aharoni" pitchFamily="2" charset="-79"/>
              </a:rPr>
              <a:t> Papadkar.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Brush Script MT" pitchFamily="66" charset="0"/>
                <a:cs typeface="Aharoni" pitchFamily="2" charset="-79"/>
              </a:rPr>
              <a:t> </a:t>
            </a:r>
          </a:p>
          <a:p>
            <a:endParaRPr lang="en-US" sz="5400" dirty="0" smtClean="0">
              <a:latin typeface="Brush Script MT" pitchFamily="66" charset="0"/>
            </a:endParaRPr>
          </a:p>
          <a:p>
            <a:pPr algn="ctr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</a:rPr>
              <a:t>Prepared on-1 April 2020.</a:t>
            </a:r>
          </a:p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Blackadder ITC" pitchFamily="82" charset="0"/>
              </a:rPr>
              <a:t>                       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</a:rPr>
              <a:t>Thank you! </a:t>
            </a:r>
            <a:r>
              <a:rPr lang="en-US" sz="5400" dirty="0" smtClean="0">
                <a:latin typeface="Blackadder ITC" pitchFamily="82" charset="0"/>
              </a:rPr>
              <a:t> </a:t>
            </a:r>
          </a:p>
        </p:txBody>
      </p:sp>
    </p:spTree>
  </p:cSld>
  <p:clrMapOvr>
    <a:masterClrMapping/>
  </p:clrMapOvr>
  <p:transition spd="slow" advTm="5312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772400" cy="63246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of eggs-</a:t>
            </a: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Classification on the basis of amount and distribution of yolk.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Classification on the basis of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yolk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eggs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Mesolecithal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eggs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Macrolecithal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Megalecithal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Polylecithal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eggs</a:t>
            </a:r>
          </a:p>
          <a:p>
            <a:pPr marL="596646" indent="-514350"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Classification on the basis of distribution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yolk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Isolecithal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Homolecithal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eggs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Telolecithal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eggs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Centrolecithal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eggs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Discoidal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eggs</a:t>
            </a:r>
          </a:p>
          <a:p>
            <a:pPr marL="596646" indent="-514350"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Eggs according to the presence or absence of shell.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Cleiodic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eggs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Cleiodic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eggs</a:t>
            </a:r>
          </a:p>
          <a:p>
            <a:pPr marL="596646" indent="-514350"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Eggs  according to the type of development.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Determinate or mosaic egg</a:t>
            </a:r>
          </a:p>
          <a:p>
            <a:pPr marL="596646" indent="-514350" algn="just">
              <a:buFont typeface="+mj-lt"/>
              <a:buAutoNum type="romanU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Indeterminate or regulative eggs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hush1\Desktop\photos ppt\Screenshot_20200402-194110_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762" b="32550"/>
          <a:stretch>
            <a:fillRect/>
          </a:stretch>
        </p:blipFill>
        <p:spPr bwMode="auto">
          <a:xfrm>
            <a:off x="2362200" y="381000"/>
            <a:ext cx="533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57200"/>
            <a:ext cx="7498080" cy="6096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Physio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-chemical nature of yolk.</a:t>
            </a:r>
          </a:p>
          <a:p>
            <a:pPr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Granular yolk</a:t>
            </a:r>
          </a:p>
          <a:p>
            <a:pPr marL="539496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Yolk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platets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9496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Yolk spheres</a:t>
            </a:r>
          </a:p>
          <a:p>
            <a:pPr marL="539496" indent="-457200">
              <a:buFont typeface="+mj-lt"/>
              <a:buAutoNum type="alphaLcPeriod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lphaLcPeriod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Functions of yolk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62088" cy="5635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Fertilization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90688" cy="4419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External fertilization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Internal fertilization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Mechanism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fertilization</a:t>
            </a:r>
          </a:p>
          <a:p>
            <a:pPr marL="539496" indent="-457200" algn="just">
              <a:buFont typeface="+mj-lt"/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Approach of the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Spermatozoan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the egg</a:t>
            </a:r>
          </a:p>
          <a:p>
            <a:pPr marL="539496" indent="-457200" algn="just">
              <a:buFont typeface="+mj-lt"/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 egg adhesion  {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Fertilizin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antifertilizin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reaction}</a:t>
            </a:r>
          </a:p>
          <a:p>
            <a:pPr marL="539496" indent="-457200" algn="just">
              <a:buFont typeface="+mj-lt"/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 activation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flagellar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activity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en-US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Acrosome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reaction</a:t>
            </a:r>
          </a:p>
          <a:p>
            <a:pPr marL="539496" indent="-457200" algn="just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Exocytosis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acrosomal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vesicle</a:t>
            </a:r>
          </a:p>
          <a:p>
            <a:pPr marL="539496" indent="-457200" algn="just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Extention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acrosomal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process</a:t>
            </a:r>
          </a:p>
          <a:p>
            <a:pPr marL="539496" indent="-457200" algn="just">
              <a:buFont typeface="+mj-lt"/>
              <a:buAutoNum type="alphaL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Contact of gametes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000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hush1\Desktop\photos ppt\Screenshot_20200402-194538_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75" b="69841"/>
          <a:stretch>
            <a:fillRect/>
          </a:stretch>
        </p:blipFill>
        <p:spPr bwMode="auto">
          <a:xfrm>
            <a:off x="228600" y="381000"/>
            <a:ext cx="3581400" cy="4114800"/>
          </a:xfrm>
          <a:prstGeom prst="rect">
            <a:avLst/>
          </a:prstGeom>
          <a:noFill/>
        </p:spPr>
      </p:pic>
      <p:pic>
        <p:nvPicPr>
          <p:cNvPr id="3075" name="Picture 3" descr="C:\Users\khush1\Desktop\photos ppt\Screenshot_20200402-194602_Google.jpg"/>
          <p:cNvPicPr>
            <a:picLocks noChangeAspect="1" noChangeArrowheads="1"/>
          </p:cNvPicPr>
          <p:nvPr/>
        </p:nvPicPr>
        <p:blipFill>
          <a:blip r:embed="rId3"/>
          <a:srcRect t="4054" b="72973"/>
          <a:stretch>
            <a:fillRect/>
          </a:stretch>
        </p:blipFill>
        <p:spPr bwMode="auto">
          <a:xfrm>
            <a:off x="4267200" y="304800"/>
            <a:ext cx="3276600" cy="2819400"/>
          </a:xfrm>
          <a:prstGeom prst="rect">
            <a:avLst/>
          </a:prstGeom>
          <a:noFill/>
        </p:spPr>
      </p:pic>
      <p:pic>
        <p:nvPicPr>
          <p:cNvPr id="3076" name="Picture 4" descr="C:\Users\khush1\Desktop\photos ppt\Screenshot_20200402-194754_Google.jpg"/>
          <p:cNvPicPr>
            <a:picLocks noChangeAspect="1" noChangeArrowheads="1"/>
          </p:cNvPicPr>
          <p:nvPr/>
        </p:nvPicPr>
        <p:blipFill>
          <a:blip r:embed="rId4"/>
          <a:srcRect l="5042" t="3125" r="5882" b="56250"/>
          <a:stretch>
            <a:fillRect/>
          </a:stretch>
        </p:blipFill>
        <p:spPr bwMode="auto">
          <a:xfrm>
            <a:off x="4267200" y="3429000"/>
            <a:ext cx="4419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ush1\Desktop\photos ppt\Screenshot_20200402-194626_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33" t="3175" r="3870" b="22222"/>
          <a:stretch>
            <a:fillRect/>
          </a:stretch>
        </p:blipFill>
        <p:spPr bwMode="auto">
          <a:xfrm>
            <a:off x="228600" y="304800"/>
            <a:ext cx="4038600" cy="6096000"/>
          </a:xfrm>
          <a:prstGeom prst="rect">
            <a:avLst/>
          </a:prstGeom>
          <a:noFill/>
        </p:spPr>
      </p:pic>
      <p:pic>
        <p:nvPicPr>
          <p:cNvPr id="4100" name="Picture 4" descr="C:\Users\khush1\Desktop\photos ppt\Screenshot_20200402-194946_Google.jpg"/>
          <p:cNvPicPr>
            <a:picLocks noChangeAspect="1" noChangeArrowheads="1"/>
          </p:cNvPicPr>
          <p:nvPr/>
        </p:nvPicPr>
        <p:blipFill>
          <a:blip r:embed="rId3"/>
          <a:srcRect l="5263" t="4054" r="5263" b="24324"/>
          <a:stretch>
            <a:fillRect/>
          </a:stretch>
        </p:blipFill>
        <p:spPr bwMode="auto">
          <a:xfrm>
            <a:off x="4876800" y="304800"/>
            <a:ext cx="3886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hush1\Desktop\photos ppt\20200402_2108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620000" cy="3178408"/>
          </a:xfrm>
          <a:prstGeom prst="rect">
            <a:avLst/>
          </a:prstGeom>
          <a:noFill/>
        </p:spPr>
      </p:pic>
      <p:pic>
        <p:nvPicPr>
          <p:cNvPr id="5125" name="Picture 5" descr="C:\Users\khush1\Desktop\photos ppt\20200402_2108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81400"/>
            <a:ext cx="7620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hush1\Desktop\photos ppt\Screenshot_20200402-194457_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75" b="60317"/>
          <a:stretch>
            <a:fillRect/>
          </a:stretch>
        </p:blipFill>
        <p:spPr bwMode="auto">
          <a:xfrm>
            <a:off x="990600" y="304800"/>
            <a:ext cx="7772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373</TotalTime>
  <Words>197</Words>
  <Application>Microsoft Office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Paper 1- Developmental Biology (semester -IV) Topic-Types of eggs and Fertilization</vt:lpstr>
      <vt:lpstr>Slide 2</vt:lpstr>
      <vt:lpstr>Slide 3</vt:lpstr>
      <vt:lpstr>Slide 4</vt:lpstr>
      <vt:lpstr> Fertilization</vt:lpstr>
      <vt:lpstr>Slide 6</vt:lpstr>
      <vt:lpstr>Slide 7</vt:lpstr>
      <vt:lpstr>Slide 8</vt:lpstr>
      <vt:lpstr>Slide 9</vt:lpstr>
      <vt:lpstr>Monospermy and Polyspermy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IN OUR SURROUNDINGS</dc:title>
  <dc:creator>khush1</dc:creator>
  <cp:lastModifiedBy>khush1</cp:lastModifiedBy>
  <cp:revision>75</cp:revision>
  <dcterms:created xsi:type="dcterms:W3CDTF">2020-02-06T13:00:28Z</dcterms:created>
  <dcterms:modified xsi:type="dcterms:W3CDTF">2020-04-02T16:01:36Z</dcterms:modified>
</cp:coreProperties>
</file>